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Montserrat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7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73399c038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73399c038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73399c038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73399c038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73399c038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73399c038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73399c038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73399c038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733a670f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733a670fa6_0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733a670fa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2733a670fa6_0_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733a670fa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2733a670fa6_0_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733a670fa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2733a670fa6_0_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733a670fa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2733a670fa6_0_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7304250a7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7304250a7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7304250a7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7304250a7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7304250a7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7304250a7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7304250a7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7304250a7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7304250a7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7304250a7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7304250a7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7304250a7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7304250a7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7304250a7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7304250a75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7304250a7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DCECD5"/>
            </a:gs>
            <a:gs pos="100000">
              <a:srgbClr val="92BC8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360325" y="4638625"/>
            <a:ext cx="1742875" cy="4641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Optimal </a:t>
            </a:r>
            <a:r>
              <a:rPr b="1" lang="en">
                <a:solidFill>
                  <a:srgbClr val="1C4587"/>
                </a:solidFill>
              </a:rPr>
              <a:t>Barley</a:t>
            </a:r>
            <a:r>
              <a:rPr b="1"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 Crush Locations</a:t>
            </a:r>
            <a:r>
              <a:rPr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Utilizing Clustering Crop Yield Analysis - RM Level</a:t>
            </a:r>
            <a:endParaRPr b="1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125" y="93475"/>
            <a:ext cx="6352499" cy="501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125" y="41450"/>
            <a:ext cx="6271950" cy="50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000" y="264575"/>
            <a:ext cx="636930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11687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rl_k_means" id="129" name="Google Shape;12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6447" y="0"/>
            <a:ext cx="717110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rl_Spectrum" id="134" name="Google Shape;13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6447" y="0"/>
            <a:ext cx="717110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ist_bar_yield" id="139" name="Google Shape;13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9168" y="0"/>
            <a:ext cx="702566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rl_buble" id="144" name="Google Shape;14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306" y="0"/>
            <a:ext cx="758138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1" id="149" name="Google Shape;14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751" y="0"/>
            <a:ext cx="83804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262775" y="428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1699375" y="2138538"/>
            <a:ext cx="4695600" cy="11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1699375" y="2248625"/>
            <a:ext cx="1435625" cy="946225"/>
          </a:xfrm>
          <a:prstGeom prst="flowChartMagneticDisk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RM Barley Yield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4959600" y="2205250"/>
            <a:ext cx="1435625" cy="946225"/>
          </a:xfrm>
          <a:prstGeom prst="flowChartMagneticDisk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GIS Data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" name="Google Shape;65;p14" title="File:GIS (14294) - The Noun Project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3113" y="2281449"/>
            <a:ext cx="228600" cy="182879"/>
          </a:xfrm>
          <a:prstGeom prst="rect">
            <a:avLst/>
          </a:prstGeom>
          <a:solidFill>
            <a:srgbClr val="FFD966"/>
          </a:solidFill>
          <a:ln>
            <a:noFill/>
          </a:ln>
        </p:spPr>
      </p:pic>
      <p:pic>
        <p:nvPicPr>
          <p:cNvPr id="66" name="Google Shape;66;p14" title="Barley Beer Images | Free Photos, PNG Stickers, Wallpapers ...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9900" y="2281450"/>
            <a:ext cx="285474" cy="24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EDA (Exploratory Data Analysis)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375" y="43500"/>
            <a:ext cx="5950500" cy="5023800"/>
          </a:xfrm>
          <a:prstGeom prst="roundRect">
            <a:avLst>
              <a:gd fmla="val 1948" name="adj"/>
            </a:avLst>
          </a:prstGeom>
          <a:noFill/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6050" y="61650"/>
            <a:ext cx="5952600" cy="5020200"/>
          </a:xfrm>
          <a:prstGeom prst="roundRect">
            <a:avLst>
              <a:gd fmla="val 1624" name="adj"/>
            </a:avLst>
          </a:prstGeom>
          <a:noFill/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775" y="356525"/>
            <a:ext cx="5667300" cy="47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/>
        </p:nvSpPr>
        <p:spPr>
          <a:xfrm rot="-5400000">
            <a:off x="-1204500" y="2448363"/>
            <a:ext cx="344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Correlation</a:t>
            </a: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Analysis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475" y="84425"/>
            <a:ext cx="6043527" cy="505907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/>
          <p:nvPr/>
        </p:nvSpPr>
        <p:spPr>
          <a:xfrm rot="-5400000">
            <a:off x="-1204500" y="2448363"/>
            <a:ext cx="344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Before Outlier Treatment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325" y="0"/>
            <a:ext cx="6380834" cy="510529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 txBox="1"/>
          <p:nvPr/>
        </p:nvSpPr>
        <p:spPr>
          <a:xfrm rot="-5400000">
            <a:off x="-1204500" y="2448363"/>
            <a:ext cx="344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After</a:t>
            </a: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Outlier Treatment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 Analysis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